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9" r:id="rId10"/>
    <p:sldId id="263" r:id="rId11"/>
    <p:sldId id="264" r:id="rId12"/>
    <p:sldId id="265" r:id="rId13"/>
    <p:sldId id="268" r:id="rId14"/>
    <p:sldId id="267" r:id="rId15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7"/>
    </p:embeddedFont>
    <p:embeddedFont>
      <p:font typeface="Oswald" pitchFamily="2" charset="7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5ed55ae7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5ed55ae7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ed55ae7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5ed55ae7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ed55ae7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ed55ae7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5ed55ae7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5ed55ae7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ed55ae7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ed55ae7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5ed55ae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5ed55ae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5ed55ae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5ed55ae7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5ed55ae7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5ed55ae7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ed55ae7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ed55ae7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ed55ae7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ed55ae7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ed55ae7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ed55ae7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ed55ae7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ed55ae7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240025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DATABASE MANAGEMENT SYSTEM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741650" y="3092825"/>
            <a:ext cx="5043900" cy="18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" dirty="0" err="1"/>
              <a:t>Akul</a:t>
            </a:r>
            <a:r>
              <a:rPr lang="en" dirty="0"/>
              <a:t> Samrat  -  </a:t>
            </a:r>
            <a:r>
              <a:rPr lang="en-US" sz="1500" dirty="0"/>
              <a:t>002959056</a:t>
            </a:r>
            <a:endParaRPr dirty="0"/>
          </a:p>
          <a:p>
            <a:pPr marL="0" lvl="0" indent="0"/>
            <a:r>
              <a:rPr lang="en" dirty="0" err="1"/>
              <a:t>Alekya</a:t>
            </a:r>
            <a:r>
              <a:rPr lang="en" dirty="0"/>
              <a:t> </a:t>
            </a:r>
            <a:r>
              <a:rPr lang="en" dirty="0" err="1"/>
              <a:t>Kastury</a:t>
            </a:r>
            <a:r>
              <a:rPr lang="en" dirty="0"/>
              <a:t>  - </a:t>
            </a:r>
            <a:r>
              <a:rPr lang="en-US" sz="1600" dirty="0"/>
              <a:t>001530235</a:t>
            </a:r>
            <a:endParaRPr lang="en" dirty="0"/>
          </a:p>
          <a:p>
            <a:pPr marL="0" lvl="0" indent="0"/>
            <a:r>
              <a:rPr lang="en-US" dirty="0"/>
              <a:t>Krishna Sai Pallela  -  </a:t>
            </a:r>
            <a:r>
              <a:rPr lang="en-US" sz="1500" dirty="0"/>
              <a:t>001524408</a:t>
            </a:r>
            <a:endParaRPr lang="en-US" dirty="0"/>
          </a:p>
          <a:p>
            <a:pPr marL="0" lvl="0" indent="0"/>
            <a:r>
              <a:rPr lang="en" dirty="0" err="1"/>
              <a:t>Muralikrishna</a:t>
            </a:r>
            <a:r>
              <a:rPr lang="en" dirty="0"/>
              <a:t> Shanmuganathan  -  </a:t>
            </a:r>
            <a:r>
              <a:rPr lang="en-US" sz="1500" dirty="0"/>
              <a:t>001507146</a:t>
            </a:r>
            <a:endParaRPr dirty="0"/>
          </a:p>
          <a:p>
            <a:pPr marL="0" lvl="0" indent="0"/>
            <a:r>
              <a:rPr lang="en" dirty="0"/>
              <a:t>Sai Mounika </a:t>
            </a:r>
            <a:r>
              <a:rPr lang="en" dirty="0" err="1"/>
              <a:t>Gundapaneni</a:t>
            </a:r>
            <a:r>
              <a:rPr lang="en" dirty="0"/>
              <a:t>  -  </a:t>
            </a:r>
            <a:r>
              <a:rPr lang="en-US" sz="1500" dirty="0"/>
              <a:t>002926655</a:t>
            </a:r>
            <a:endParaRPr dirty="0"/>
          </a:p>
          <a:p>
            <a:pPr marL="0" lvl="0" indent="0"/>
            <a:r>
              <a:rPr lang="en" dirty="0"/>
              <a:t>Satya Sri Sowmya </a:t>
            </a:r>
            <a:r>
              <a:rPr lang="en" dirty="0" err="1"/>
              <a:t>Chinimilli</a:t>
            </a:r>
            <a:r>
              <a:rPr lang="en" dirty="0"/>
              <a:t>  -  </a:t>
            </a:r>
            <a:r>
              <a:rPr lang="en-US" sz="1500" dirty="0"/>
              <a:t>002102974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– 4 – Total income from Packages availed by customer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3A2933C-BF7D-8C4F-993B-FE5A6F49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49" y="1256629"/>
            <a:ext cx="5100190" cy="3441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23C6-81B0-6841-835F-BB19DEEC9E6A}"/>
              </a:ext>
            </a:extLst>
          </p:cNvPr>
          <p:cNvSpPr txBox="1"/>
          <p:nvPr/>
        </p:nvSpPr>
        <p:spPr>
          <a:xfrm>
            <a:off x="2250219" y="7792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– 5 – Monthly expenditure of each hotel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0EBCF6-BDDE-AE09-C23C-03B1D90D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83" y="1017724"/>
            <a:ext cx="6003834" cy="35511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</a:t>
            </a:r>
            <a:r>
              <a:rPr lang="en"/>
              <a:t>– 6 </a:t>
            </a:r>
            <a:r>
              <a:rPr lang="en" dirty="0"/>
              <a:t>– Monthly income of each hotel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0DBF41-811D-F359-64E0-FF1022B5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20" y="1017724"/>
            <a:ext cx="7057360" cy="35511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A00C-FA09-AB4E-B4AC-84891D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183A1-EEE2-3842-B7F2-8F7F0218A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err="1"/>
              <a:t>Akul</a:t>
            </a:r>
            <a:r>
              <a:rPr lang="en" dirty="0"/>
              <a:t> Samrat  - DML, DDL, Views, Reports.</a:t>
            </a:r>
          </a:p>
          <a:p>
            <a:r>
              <a:rPr lang="en" dirty="0" err="1"/>
              <a:t>Alekya</a:t>
            </a:r>
            <a:r>
              <a:rPr lang="en" dirty="0"/>
              <a:t> </a:t>
            </a:r>
            <a:r>
              <a:rPr lang="en" dirty="0" err="1"/>
              <a:t>Kastury</a:t>
            </a:r>
            <a:r>
              <a:rPr lang="en" dirty="0"/>
              <a:t>  -  DML, DDL, Triggers, Customer signup demo, Packages.</a:t>
            </a:r>
          </a:p>
          <a:p>
            <a:r>
              <a:rPr lang="en-US" dirty="0"/>
              <a:t>Krishna Sai Pallela  - DML, DDL, Indexes, Packages.</a:t>
            </a:r>
          </a:p>
          <a:p>
            <a:r>
              <a:rPr lang="en" dirty="0" err="1"/>
              <a:t>Muralikrishna</a:t>
            </a:r>
            <a:r>
              <a:rPr lang="en" dirty="0"/>
              <a:t> Shanmuganathan - DDL, User Roles, Customer signup demo, Packages.</a:t>
            </a:r>
          </a:p>
          <a:p>
            <a:r>
              <a:rPr lang="en" dirty="0"/>
              <a:t>Sai Mounika </a:t>
            </a:r>
            <a:r>
              <a:rPr lang="en" dirty="0" err="1"/>
              <a:t>Gundapaneni</a:t>
            </a:r>
            <a:r>
              <a:rPr lang="en" dirty="0"/>
              <a:t>  - DML, DDL, Views, View all tables script, Reports.</a:t>
            </a:r>
          </a:p>
          <a:p>
            <a:r>
              <a:rPr lang="en" dirty="0"/>
              <a:t>Satya Sri Sowmya </a:t>
            </a:r>
            <a:r>
              <a:rPr lang="en" dirty="0" err="1"/>
              <a:t>Chinimilli</a:t>
            </a:r>
            <a:r>
              <a:rPr lang="en" dirty="0"/>
              <a:t>  -  DML, DDL, Views, Reports, Triggers.</a:t>
            </a:r>
          </a:p>
          <a:p>
            <a:endParaRPr lang="en" dirty="0"/>
          </a:p>
          <a:p>
            <a:endParaRPr lang="en" dirty="0"/>
          </a:p>
          <a:p>
            <a:endParaRPr lang="en-US" dirty="0"/>
          </a:p>
          <a:p>
            <a:endParaRPr lang="en" dirty="0"/>
          </a:p>
          <a:p>
            <a:endParaRPr lang="e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8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2193125"/>
            <a:ext cx="85206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68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 YOU!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4475"/>
            <a:ext cx="8520600" cy="4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ER DIAGRAM</a:t>
            </a:r>
            <a:endParaRPr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2" y="494047"/>
            <a:ext cx="8694085" cy="4514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Implemented using PL/SQL procedure driven approach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Roles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Customized views for every user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Triggers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Indexes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Stored Procedures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Packages and Functions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OBJECTS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358588"/>
            <a:ext cx="8520600" cy="4210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010F0AD-2DD6-A24A-AA80-9EEB02BC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7" y="1063625"/>
            <a:ext cx="2887756" cy="301625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DDB9BD3-C32A-F147-A7A4-F3C613A6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82" y="1104161"/>
            <a:ext cx="2547618" cy="297571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4F75342-2A9E-364F-98EC-C566B2F53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084" y="1104161"/>
            <a:ext cx="2547617" cy="29757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OBJECTS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2B5A8F1D-69E6-1A4A-9376-FF36DE04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2" y="1017725"/>
            <a:ext cx="4133416" cy="376121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3EE47D-A58D-D147-A566-0C2628428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16" y="1017725"/>
            <a:ext cx="4196950" cy="3761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TO RUN THE CODE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create_table_DDL.sql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Create_Triggers.sql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Create_Indexes.sql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Insert_Values_Package.sql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Insert_Values_Data.sql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Create_Views.sql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Create_roles_script.sql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Customer_signup.sql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Execute </a:t>
            </a:r>
            <a:r>
              <a:rPr lang="en-US" dirty="0" err="1"/>
              <a:t>Exec_customer_signup.sql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Connect to customer account and book hotels</a:t>
            </a:r>
          </a:p>
          <a:p>
            <a:pPr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– 1 – Number of employees in Each hotel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E46C245-C188-124A-9EAF-84904A23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31" y="1152475"/>
            <a:ext cx="4709541" cy="3443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– 2 – Number of rooms booked per month in each hotel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212BBDD-4B0A-8780-C134-3F2A5692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08" y="1152475"/>
            <a:ext cx="6715383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– 3 – </a:t>
            </a:r>
            <a:r>
              <a:rPr lang="en-US" dirty="0"/>
              <a:t>Packages availed at each hotel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7D3CD962-5A05-F3FE-39C0-F90EE131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8" y="1017724"/>
            <a:ext cx="8342623" cy="35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8791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290</Words>
  <Application>Microsoft Macintosh PowerPoint</Application>
  <PresentationFormat>On-screen Show (16:9)</PresentationFormat>
  <Paragraphs>49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Oswald</vt:lpstr>
      <vt:lpstr>Average</vt:lpstr>
      <vt:lpstr>Slate</vt:lpstr>
      <vt:lpstr>HOTEL DATABASE MANAGEMENT SYSTEM</vt:lpstr>
      <vt:lpstr>PowerPoint Presentation</vt:lpstr>
      <vt:lpstr>Features</vt:lpstr>
      <vt:lpstr>DATABASE OBJECTS</vt:lpstr>
      <vt:lpstr>DATABASE OBJECTS</vt:lpstr>
      <vt:lpstr>STEPS TO RUN THE CODE</vt:lpstr>
      <vt:lpstr>REPORT – 1 – Number of employees in Each hotel</vt:lpstr>
      <vt:lpstr>REPORT – 2 – Number of rooms booked per month in each hotel </vt:lpstr>
      <vt:lpstr>REPORT – 3 – Packages availed at each hotel </vt:lpstr>
      <vt:lpstr>REPORT – 4 – Total income from Packages availed by customer   </vt:lpstr>
      <vt:lpstr>REPORT – 5 – Monthly expenditure of each hotel </vt:lpstr>
      <vt:lpstr>REPORT – 6 – Monthly income of each hotel </vt:lpstr>
      <vt:lpstr>INDIVIDUAL CONTRIBUTIONS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DATABASE MANAGEMENT SYSTEM</dc:title>
  <cp:lastModifiedBy>sai mounika gundapaneni</cp:lastModifiedBy>
  <cp:revision>8</cp:revision>
  <dcterms:modified xsi:type="dcterms:W3CDTF">2022-04-30T00:59:08Z</dcterms:modified>
</cp:coreProperties>
</file>